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700" autoAdjust="0"/>
    <p:restoredTop sz="94660"/>
  </p:normalViewPr>
  <p:slideViewPr>
    <p:cSldViewPr snapToGrid="0">
      <p:cViewPr>
        <p:scale>
          <a:sx n="87" d="100"/>
          <a:sy n="87" d="100"/>
        </p:scale>
        <p:origin x="-78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3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31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19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1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82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33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1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08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86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65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BD34-1DAC-4271-A8FF-9A4C2A215688}" type="datetimeFigureOut">
              <a:rPr lang="ru-RU" smtClean="0"/>
              <a:pPr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58BB-DD40-4219-A1B8-07E99E8CAE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750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19" y="-212756"/>
            <a:ext cx="11164926" cy="7070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74570" y="566057"/>
            <a:ext cx="4898573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450"/>
              </a:spcBef>
              <a:spcAft>
                <a:spcPts val="1500"/>
              </a:spcAft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Начиная работать над совершенствованием 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речевого дыхания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, нужно в первую очередь заниматься развитием плавного длительного 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выдоха через рот.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 Также параллельно нужно отрабатывать у ребёнка умение выдыхать струю воздуха в определённом направлении.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Развивать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речевое дыхание у детей можно с помощью 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игровых 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упражнений: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r>
              <a:rPr lang="ru-RU" sz="1200" b="1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                            Игры </a:t>
            </a:r>
            <a:r>
              <a:rPr lang="ru-RU" sz="1200" b="1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с музыкальными инструментами.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Игра на дудочке или губной гармошке помогает ребёнку контролировать свой вдох и выдох. Можно также использовать различные свистульки.</a:t>
            </a: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r>
              <a:rPr lang="ru-RU" sz="1200" b="1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                   </a:t>
            </a:r>
            <a:r>
              <a:rPr lang="ru-RU" sz="1200" b="1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                       Мыльные </a:t>
            </a:r>
            <a:r>
              <a:rPr lang="ru-RU" sz="1200" b="1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пузыри.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Надувание мыльных пузырей помогает малышу отработать длинный и плавный выдох, а также тренирует мышцы губ. Начиная работать над совершенствованием 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речевого дыхания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, нужно в первую очередь заниматься развитием плавного длительного 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выдоха через рот.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 Также параллельно нужно отрабатывать у ребёнка умение выдыхать струю воздуха в определённом направлении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i="1" dirty="0" smtClean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1200" b="1" i="1" dirty="0" smtClean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Футбол.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Соорудите из конструктора или другого материала ворота, возьмите шарик от пинг-понга или любой другой легкий шарик. И поиграйте с ребенком в футбол. Ребенок должен дуть на шарик, стараясь загнать его в ворота. Можно взять два шарика и поиграть в игру: «Кто быстрее».</a:t>
            </a: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6 игровых приёмов для развития речевого дыхан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0157">
            <a:off x="8533017" y="1992128"/>
            <a:ext cx="2498756" cy="203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s://static.mk.ru/upload/entities/2019/11/23/10/articles/facebookPicture/b8/f4/39/ca/e365b19c53cab892d28a0896cdbea8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04331">
            <a:off x="8404613" y="4088704"/>
            <a:ext cx="2755563" cy="1922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 flipH="1">
            <a:off x="315686" y="185057"/>
            <a:ext cx="3058884" cy="48268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b="1" u="sng" dirty="0" smtClean="0"/>
              <a:t> </a:t>
            </a:r>
            <a:r>
              <a:rPr lang="ru-RU" sz="1200" b="1" u="sng" dirty="0" smtClean="0">
                <a:solidFill>
                  <a:schemeClr val="tx2">
                    <a:lumMod val="75000"/>
                  </a:schemeClr>
                </a:solidFill>
              </a:rPr>
              <a:t>Правильное </a:t>
            </a:r>
            <a:r>
              <a:rPr lang="ru-RU" sz="1200" b="1" u="sng" dirty="0">
                <a:solidFill>
                  <a:schemeClr val="tx2">
                    <a:lumMod val="75000"/>
                  </a:schemeClr>
                </a:solidFill>
              </a:rPr>
              <a:t>дыхание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 – залог красивой выразительной речи!</a:t>
            </a:r>
          </a:p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У дошкольников чаще всего дыхание поверхностное, учащённое, из-за чего нарушается ритм и плавность произношения слов и фраз, и может привести к искажению звуков.</a:t>
            </a:r>
          </a:p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       Возможные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несовершенства речевого дыхания: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Очень слабый вдох и выдох, что ведет к тихой, едва слышимой речи. Это часто наблюдается у физически слабых детей, а также у робких, стеснительных.</a:t>
            </a:r>
          </a:p>
          <a:p>
            <a:pPr lvl="0"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Неэкономное и неравномерное распределение выдыхаемого воздуха. Дошкольник выдыхает весь запас воздуха уже на первом слове (слоге), затем договаривает фразу или слово шепотом. Нередко из-за этого он не договаривает, «заглатывает» конец слова или фразы.</a:t>
            </a:r>
          </a:p>
          <a:p>
            <a:pPr lvl="0"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Торопливое произнесение фраз без перерыва и на вдохе, с «захлебыванием».</a:t>
            </a:r>
          </a:p>
          <a:p>
            <a:pPr lvl="0"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Неравномерный толчкообразный выдох: речь звучит то громко, то тихо, едва слышно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0" name="Рисунок 9" descr="https://cdn.100sp.ru/pictures/14655600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10722">
            <a:off x="8381680" y="7724"/>
            <a:ext cx="2450782" cy="1980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www.eduportal44.ru/Kostroma_EDU/88ds/SiteAssets/DocLib7/%D0%94%D1%8B%D1%85%D0%B0%D0%BD%D0%B8%D0%B5/75844_html_3d856432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1122257">
            <a:off x="127768" y="4825514"/>
            <a:ext cx="2984115" cy="1763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9048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45" y="-470194"/>
            <a:ext cx="11164927" cy="7070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67025" y="520454"/>
            <a:ext cx="7700705" cy="4206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1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Слуховое внимание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это умение сосредотачиваться на звуке, без которого невозможно слушать и понимать речь человека.</a:t>
            </a:r>
          </a:p>
          <a:p>
            <a:pPr algn="just">
              <a:spcAft>
                <a:spcPts val="1000"/>
              </a:spcAft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слухового внимания – одна из главных задач, которая помогает предупредить нарушения письма и чтения, что необходимо для дальнейшего полноценного обучения и общения с окружающими.</a:t>
            </a:r>
          </a:p>
          <a:p>
            <a:pPr algn="just">
              <a:spcAft>
                <a:spcPts val="1000"/>
              </a:spcAft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развития слухового внимания хорошо иметь дома разнообразные музыкальные инструменты, колокольчики, погремушки.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«Угадай, что звучит?»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Покажите ребёнку различные музыкальные инструменты (барабан, бубен, дудочка). Дайте послушать, как они звучат, а потом предложите отвернуться и угадать на каком инструменте вы играете.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«Что там шумит?»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Обращайте внимание ребёнка на домашние звуки. Спрашивайте: «Что там шумит?» Объясните происхождение того или иного звука: работает холодильник, шумит пылесос, стиральная машина и т.д.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дороге в детский сад или во время прогулки обращайте внимание детей на звуки улицы: Слышишь, как идёт дождь, едет трамвай, воркуют голуби, шуршат под ногами листья, скрепит снег и т.д.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Пойте короткие ритмические песенки и декламируйте стихи. Записывайте их и прослушивайте вместе с ребёнком.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«Слышим звон и знаем, где он» 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Попросите ребенка закрыть глаза и позвоните в колокольчик. Ребенок должен повернуться лицом к тому месту, откуда слышен звук и, не открывая глаз, рукой показать направление.</a:t>
            </a:r>
          </a:p>
          <a:p>
            <a:pPr lvl="0" algn="just">
              <a:spcBef>
                <a:spcPts val="450"/>
              </a:spcBef>
              <a:spcAft>
                <a:spcPts val="1500"/>
              </a:spcAft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https://static.mk.ru/upload/entities/2019/11/23/10/articles/facebookPicture/b8/f4/39/ca/e365b19c53cab892d28a0896cdbea8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4331">
            <a:off x="9725089" y="11396768"/>
            <a:ext cx="352889" cy="896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https://cdn.100sp.ru/pictures/14655600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54170">
            <a:off x="510067" y="1513588"/>
            <a:ext cx="1570006" cy="1237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 flipH="1">
            <a:off x="2715487" y="75331"/>
            <a:ext cx="785224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Развиваем слуховое внимание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Рисунок 11" descr="Развиваем слуховое внимание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094723">
            <a:off x="713180" y="148442"/>
            <a:ext cx="1934154" cy="1438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s://image.jimcdn.com/app/cms/image/transf/none/path/sc6cc5b552c7d562b/image/ia69bfc0ce64dc3d6/version/1326209679/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11266">
            <a:off x="7458399" y="4170414"/>
            <a:ext cx="2930617" cy="2199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nnlogoped.ru/images/cms/data/dsc_885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75511">
            <a:off x="3048438" y="4291149"/>
            <a:ext cx="2335246" cy="1586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20867799">
            <a:off x="436145" y="2744465"/>
            <a:ext cx="2488225" cy="32316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200" b="1" i="0" dirty="0" smtClean="0">
                <a:effectLst/>
                <a:latin typeface="+mj-lt"/>
              </a:rPr>
              <a:t>«Угадай, по какому </a:t>
            </a:r>
          </a:p>
          <a:p>
            <a:pPr algn="just"/>
            <a:r>
              <a:rPr lang="ru-RU" sz="1200" b="1" i="0" dirty="0" smtClean="0">
                <a:effectLst/>
                <a:latin typeface="+mj-lt"/>
              </a:rPr>
              <a:t>предмету я стучу»</a:t>
            </a:r>
            <a:r>
              <a:rPr lang="ru-RU" sz="1200" b="1" dirty="0" smtClean="0">
                <a:latin typeface="+mj-lt"/>
              </a:rPr>
              <a:t/>
            </a:r>
            <a:br>
              <a:rPr lang="ru-RU" sz="1200" b="1" dirty="0" smtClean="0">
                <a:latin typeface="+mj-lt"/>
              </a:rPr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050" i="0" dirty="0" smtClean="0">
                <a:solidFill>
                  <a:schemeClr val="tx2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Для игры понадобится металлическая палочка или карандаш и несколько разных предметов, например: стакан, чашка, деревянный кубик, пластмассовый кубик, кастрюля. Главное, чтобы все предметы издавали разный звук.</a:t>
            </a:r>
            <a:r>
              <a:rPr lang="ru-RU" sz="1050" i="0" dirty="0" smtClean="0">
                <a:solidFill>
                  <a:schemeClr val="tx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/>
            </a:r>
            <a:br>
              <a:rPr lang="ru-RU" sz="1050" i="0" dirty="0" smtClean="0">
                <a:solidFill>
                  <a:schemeClr val="tx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</a:br>
            <a:r>
              <a:rPr lang="ru-RU" sz="1050" i="0" dirty="0" smtClean="0">
                <a:solidFill>
                  <a:schemeClr val="tx2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Предложите ребёнку послушать, какие звуки издают предметы, и постучите по каждому. Затем попросите ребёнка отвернуться и угадать, по какому предмету вы будете стучать. Потом поменяйтесь ролями, пусть ребёнок стучит, а вы угадываете.</a:t>
            </a:r>
            <a:endParaRPr lang="ru-RU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Рисунок 19" descr="5111852_KtP4SnO9WjE (700x604, 304Kb)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43181" y="3843060"/>
            <a:ext cx="2290164" cy="2415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618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</Words>
  <Application>Microsoft Office PowerPoint</Application>
  <PresentationFormat>Произвольный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СРЦдН</cp:lastModifiedBy>
  <cp:revision>12</cp:revision>
  <dcterms:created xsi:type="dcterms:W3CDTF">2020-10-14T20:12:56Z</dcterms:created>
  <dcterms:modified xsi:type="dcterms:W3CDTF">2021-07-08T11:21:11Z</dcterms:modified>
</cp:coreProperties>
</file>